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84" r:id="rId20"/>
    <p:sldId id="278" r:id="rId21"/>
    <p:sldId id="279" r:id="rId22"/>
    <p:sldId id="283" r:id="rId23"/>
    <p:sldId id="281" r:id="rId24"/>
    <p:sldId id="276" r:id="rId25"/>
    <p:sldId id="258" r:id="rId26"/>
    <p:sldId id="280" r:id="rId27"/>
    <p:sldId id="259" r:id="rId28"/>
    <p:sldId id="273" r:id="rId29"/>
    <p:sldId id="2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710"/>
  </p:normalViewPr>
  <p:slideViewPr>
    <p:cSldViewPr snapToGrid="0">
      <p:cViewPr varScale="1">
        <p:scale>
          <a:sx n="173" d="100"/>
          <a:sy n="173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248557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 b="1"/>
              <a:t>割合数値の記載文書</a:t>
            </a:r>
            <a:r>
              <a:rPr lang="ja-JP" altLang="en-US" sz="2400"/>
              <a:t>の完成度が分かる</a:t>
            </a:r>
            <a:r>
              <a:rPr lang="en-US" altLang="ja-JP" sz="2000" dirty="0"/>
              <a:t>(</a:t>
            </a:r>
            <a:r>
              <a:rPr lang="ja-JP" altLang="en-US" sz="2000"/>
              <a:t>部分的に訂正可能</a:t>
            </a:r>
            <a:r>
              <a:rPr lang="en-US" altLang="ja-JP" sz="2000" dirty="0"/>
              <a:t>)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の文法</a:t>
            </a:r>
            <a:endParaRPr kumimoji="1" lang="ja-JP" altLang="en-US" sz="3600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により、四捨五入した値の最下位の桁を四捨五入したことを指定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-50</a:t>
            </a:r>
            <a:r>
              <a:rPr lang="en-US" altLang="ja-JP" sz="2000" dirty="0"/>
              <a:t> </a:t>
            </a:r>
            <a:r>
              <a:rPr lang="ja-JP" altLang="en-US" sz="2000"/>
              <a:t>により、偶数丸め</a:t>
            </a:r>
            <a:r>
              <a:rPr lang="en-US" altLang="ja-JP" sz="2000" dirty="0"/>
              <a:t>(ISO 31-0</a:t>
            </a:r>
            <a:r>
              <a:rPr lang="ja-JP" altLang="en-US" sz="2000"/>
              <a:t>と</a:t>
            </a:r>
            <a:r>
              <a:rPr lang="en-US" altLang="ja-JP" sz="2000" dirty="0"/>
              <a:t>JIS Z8401)</a:t>
            </a:r>
            <a:r>
              <a:rPr lang="ja-JP" altLang="en-US" sz="2000"/>
              <a:t>であることを指定。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与えた近似値の内、次を充足する個数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分子になりうる数</a:t>
            </a:r>
            <a:r>
              <a:rPr lang="en-US" altLang="ja-JP" dirty="0"/>
              <a:t>(</a:t>
            </a:r>
            <a:r>
              <a:rPr lang="ja-JP" altLang="en-US"/>
              <a:t>コンマ区切りで短く</a:t>
            </a:r>
            <a:r>
              <a:rPr lang="en-US" altLang="ja-JP" dirty="0"/>
              <a:t>)</a:t>
            </a:r>
            <a:r>
              <a:rPr lang="ja-JP" altLang="en-US"/>
              <a:t>全て。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で、色無し平文テキストになる。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0397" y="4332984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x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x , x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x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2669</TotalTime>
  <Words>2891</Words>
  <Application>Microsoft Macintosh PowerPoint</Application>
  <PresentationFormat>画面に合わせる (4:3)</PresentationFormat>
  <Paragraphs>206</Paragraphs>
  <Slides>29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50</cp:revision>
  <cp:lastPrinted>2022-10-14T09:16:59Z</cp:lastPrinted>
  <dcterms:created xsi:type="dcterms:W3CDTF">2022-10-12T13:00:37Z</dcterms:created>
  <dcterms:modified xsi:type="dcterms:W3CDTF">2022-10-14T14:21:45Z</dcterms:modified>
</cp:coreProperties>
</file>